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9048" autoAdjust="0"/>
  </p:normalViewPr>
  <p:slideViewPr>
    <p:cSldViewPr>
      <p:cViewPr>
        <p:scale>
          <a:sx n="50" d="100"/>
          <a:sy n="50" d="100"/>
        </p:scale>
        <p:origin x="2406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25/10/2019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4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1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25/10/2019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25/10/2019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3052" y="381000"/>
            <a:ext cx="56276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DỰ ÁN MÔ HÌNH TRƯỜNG HỌC MỚI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1649272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/>
              </a:rPr>
              <a:t>HD HỌC TIN HỌC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19200" y="0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17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</a:rPr>
              <a:t> 2019   </a:t>
            </a:r>
            <a:endParaRPr lang="en-US" altLang="vi-VN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390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(Delete)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hành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LOP41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Ca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Sơn</a:t>
            </a:r>
            <a:r>
              <a:rPr lang="en-US" dirty="0" smtClean="0"/>
              <a:t>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 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LOP42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LOP41,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0867" y="42672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3810000"/>
            <a:ext cx="2362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1600" y="4191000"/>
            <a:ext cx="1116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480060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LOP42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97391" y="51816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905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u="sng" dirty="0" err="1" smtClean="0"/>
              <a:t>Chú</a:t>
            </a:r>
            <a:r>
              <a:rPr lang="en-US" sz="3600" b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MỤC 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b="1" spc="50" dirty="0" err="1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219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391400" cy="914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667000"/>
            <a:ext cx="9296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MONHOC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monhoc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661</Words>
  <Application>Microsoft Office PowerPoint</Application>
  <PresentationFormat>On-screen Show (4:3)</PresentationFormat>
  <Paragraphs>76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Ancuu</vt:lpstr>
      <vt:lpstr>Arial</vt:lpstr>
      <vt:lpstr>Calibri</vt:lpstr>
      <vt:lpstr>Symbol</vt:lpstr>
      <vt:lpstr>Times New Roman</vt:lpstr>
      <vt:lpstr>Office Theme</vt:lpstr>
      <vt:lpstr>PowerPoint Presentation</vt:lpstr>
      <vt:lpstr>BÀI 2: CÁC THAO TÁC VỚI THƯ MỤC (2 tiết)</vt:lpstr>
      <vt:lpstr>1. Nhắc lại kiến thức</vt:lpstr>
      <vt:lpstr>PowerPoint Presentation</vt:lpstr>
      <vt:lpstr>c. Đánh dấu     vào      ở sau câu đúng </vt:lpstr>
      <vt:lpstr>2. Sao chép (Copy) thư mục</vt:lpstr>
      <vt:lpstr>3. Đổi tên (Rename) thư mục</vt:lpstr>
      <vt:lpstr>Củng cố:</vt:lpstr>
      <vt:lpstr>PowerPoint Presentation</vt:lpstr>
      <vt:lpstr>BÀI 2: CÁC THAO TÁC VỚI THƯ MỤC (tiết 2)</vt:lpstr>
      <vt:lpstr>A. Hoạt động cơ bản: 4. Nhắc lại thao tác Xóa(Delete) thư mục</vt:lpstr>
      <vt:lpstr>Thực hành:</vt:lpstr>
      <vt:lpstr>Thực hành</vt:lpstr>
      <vt:lpstr>PowerPoint Presentation</vt:lpstr>
      <vt:lpstr>Ghi nhớ: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Administrator</cp:lastModifiedBy>
  <cp:revision>66</cp:revision>
  <dcterms:created xsi:type="dcterms:W3CDTF">2017-09-12T01:40:07Z</dcterms:created>
  <dcterms:modified xsi:type="dcterms:W3CDTF">2019-10-25T03:51:30Z</dcterms:modified>
</cp:coreProperties>
</file>